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298" r:id="rId34"/>
    <p:sldId id="275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746" autoAdjust="0"/>
  </p:normalViewPr>
  <p:slideViewPr>
    <p:cSldViewPr snapToGrid="0">
      <p:cViewPr varScale="1">
        <p:scale>
          <a:sx n="79" d="100"/>
          <a:sy n="79" d="100"/>
        </p:scale>
        <p:origin x="10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3C9EE-6206-4430-A83D-57CBCA43CD0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A2DB8-ADE2-414C-A0C3-8C18C1ECB3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940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280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Cosine</a:t>
            </a:r>
            <a:r>
              <a:rPr kumimoji="1" lang="ja-JP" altLang="en-US" dirty="0"/>
              <a:t>類似度を用いて、ベクトルの勾配更新の向きによる調整を行う手法を提案した。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ここでのバッファは、先ほどの</a:t>
            </a:r>
            <a:r>
              <a:rPr kumimoji="1" lang="en-US" altLang="ja-JP" dirty="0"/>
              <a:t>RQC-SGD</a:t>
            </a:r>
            <a:r>
              <a:rPr kumimoji="1" lang="ja-JP" altLang="en-US" dirty="0"/>
              <a:t>のバッファとは異なるバッファであるとする。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7417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・続いて、</a:t>
            </a:r>
            <a:r>
              <a:rPr kumimoji="1" lang="en-US" altLang="ja-JP" dirty="0"/>
              <a:t>cos</a:t>
            </a:r>
            <a:r>
              <a:rPr kumimoji="1" lang="ja-JP" altLang="en-US" dirty="0"/>
              <a:t>類似度の計算について。今回は初めから正規化されているので、計算するのは内積だけ。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cos</a:t>
            </a:r>
            <a:r>
              <a:rPr kumimoji="1" lang="ja-JP" altLang="en-US" dirty="0"/>
              <a:t>類似度は</a:t>
            </a:r>
            <a:r>
              <a:rPr kumimoji="1" lang="en-US" altLang="ja-JP" dirty="0"/>
              <a:t>-1</a:t>
            </a:r>
            <a:r>
              <a:rPr kumimoji="1" lang="ja-JP" altLang="en-US" dirty="0"/>
              <a:t>～</a:t>
            </a:r>
            <a:r>
              <a:rPr kumimoji="1" lang="en-US" altLang="ja-JP" dirty="0"/>
              <a:t>+1</a:t>
            </a:r>
            <a:r>
              <a:rPr kumimoji="1" lang="ja-JP" altLang="en-US" dirty="0"/>
              <a:t>の値を取る。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6254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自由度</a:t>
            </a:r>
            <a:r>
              <a:rPr kumimoji="1" lang="en-US" altLang="ja-JP" dirty="0"/>
              <a:t>3</a:t>
            </a:r>
            <a:r>
              <a:rPr kumimoji="1" lang="ja-JP" altLang="en-US" dirty="0"/>
              <a:t>の</a:t>
            </a:r>
            <a:r>
              <a:rPr kumimoji="1" lang="en-US" altLang="ja-JP" dirty="0"/>
              <a:t>t-</a:t>
            </a:r>
            <a:r>
              <a:rPr kumimoji="1" lang="ja-JP" altLang="en-US" dirty="0"/>
              <a:t>分布を用いた理由は、図の赤色のように、裾野の長い分布になっているため、</a:t>
            </a:r>
            <a:endParaRPr kumimoji="1" lang="en-US" altLang="ja-JP" dirty="0"/>
          </a:p>
          <a:p>
            <a:r>
              <a:rPr kumimoji="1" lang="ja-JP" altLang="en-US" dirty="0"/>
              <a:t>異常データが発生しやすいから。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次元数が</a:t>
            </a:r>
            <a:r>
              <a:rPr kumimoji="1" lang="en-US" altLang="ja-JP" dirty="0"/>
              <a:t>128</a:t>
            </a:r>
            <a:r>
              <a:rPr kumimoji="1" lang="ja-JP" altLang="en-US" dirty="0"/>
              <a:t>なのは先行研究にならった。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441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9606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SNS</a:t>
            </a:r>
            <a:r>
              <a:rPr kumimoji="1" lang="ja-JP" altLang="en-US" dirty="0"/>
              <a:t>のテキストデータにおいて、例えばプロフィール情報なども非常に大きなヘビーテイルなデータがあると言われている。</a:t>
            </a:r>
            <a:endParaRPr kumimoji="1" lang="en-US" altLang="ja-JP" dirty="0"/>
          </a:p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97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非常に大きな勾配が発生した場合に、学習を阻害することがある。</a:t>
            </a:r>
            <a:endParaRPr kumimoji="1" lang="en-US" altLang="ja-JP" dirty="0"/>
          </a:p>
          <a:p>
            <a:r>
              <a:rPr kumimoji="1" lang="ja-JP" altLang="en-US" dirty="0"/>
              <a:t>そこで、クリッピングを設けることで、学習を阻害するのを止める手法がある。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4502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409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合計ｓ個の勾配ノルムをバッファに格納する。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19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ノルムが小さい順にソート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724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ある分位点</a:t>
            </a:r>
            <a:r>
              <a:rPr kumimoji="1" lang="en-US" altLang="ja-JP" dirty="0" err="1"/>
              <a:t>Q_p</a:t>
            </a:r>
            <a:r>
              <a:rPr kumimoji="1" lang="ja-JP" altLang="en-US" dirty="0"/>
              <a:t>のところにあるノルムの大きさを、クリッピングの閾値とすることにより、</a:t>
            </a:r>
            <a:endParaRPr kumimoji="1" lang="en-US" altLang="ja-JP" dirty="0"/>
          </a:p>
          <a:p>
            <a:r>
              <a:rPr kumimoji="1" lang="ja-JP" altLang="en-US" dirty="0"/>
              <a:t>動的クリッピングを実現する。</a:t>
            </a:r>
            <a:r>
              <a:rPr kumimoji="1" lang="en-US" altLang="ja-JP" dirty="0" err="1"/>
              <a:t>Q_p</a:t>
            </a:r>
            <a:r>
              <a:rPr kumimoji="1" lang="ja-JP" altLang="en-US" dirty="0"/>
              <a:t>の値は自分で決める。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1066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ある分位点</a:t>
            </a:r>
            <a:r>
              <a:rPr kumimoji="1" lang="en-US" altLang="ja-JP" dirty="0" err="1"/>
              <a:t>Q_p</a:t>
            </a:r>
            <a:r>
              <a:rPr kumimoji="1" lang="ja-JP" altLang="en-US" dirty="0"/>
              <a:t>のところにあるノルムの大きさを、クリッピングの閾値とすることにより、</a:t>
            </a:r>
            <a:endParaRPr kumimoji="1" lang="en-US" altLang="ja-JP" dirty="0"/>
          </a:p>
          <a:p>
            <a:r>
              <a:rPr kumimoji="1" lang="ja-JP" altLang="en-US" dirty="0"/>
              <a:t>動的クリッピングを実現する。</a:t>
            </a:r>
            <a:r>
              <a:rPr kumimoji="1" lang="en-US" altLang="ja-JP" dirty="0" err="1"/>
              <a:t>Q_p</a:t>
            </a:r>
            <a:r>
              <a:rPr kumimoji="1" lang="ja-JP" altLang="en-US" dirty="0"/>
              <a:t>の値は自分で決める。</a:t>
            </a:r>
          </a:p>
          <a:p>
            <a:endParaRPr kumimoji="1" lang="en-US" altLang="ja-JP" dirty="0"/>
          </a:p>
          <a:p>
            <a:r>
              <a:rPr kumimoji="1" lang="ja-JP" altLang="en-US" dirty="0"/>
              <a:t>これによって、もともと大きい勾配が発生しやすい場合や、もともと小さい勾配が発生しやすい場合でも、</a:t>
            </a:r>
            <a:endParaRPr kumimoji="1" lang="en-US" altLang="ja-JP" dirty="0"/>
          </a:p>
          <a:p>
            <a:r>
              <a:rPr kumimoji="1" lang="ja-JP" altLang="en-US" dirty="0"/>
              <a:t>動的にクリッピングをすることによって対応することが出来る。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FA2DB8-ADE2-414C-A0C3-8C18C1ECB30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6172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A6C16-D7B8-3ECC-FDC5-959327BC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4AD9FD-C1A2-FA64-CEEA-0D55B5D70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898621-D105-0CE9-27D1-A8AF4FBA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EB7AC-3FAC-2039-978F-5BA3DFC1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B29266-62B1-86F9-261E-67E59B0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20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B6572-3EC8-BA85-3A0C-96D2B48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D3302F-338C-05E5-3087-92A75E80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C2AD1-800C-FC71-8849-CC6B57E9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80A90-1EEF-2D15-BC23-D56B64ED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D5C7C4-F4A6-5756-D2B6-7A954FBA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63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AA5748-BCED-D691-E324-375727F7C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564CBA-BB06-4BBD-CEF4-5F2B33A6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FD4A25-F0BA-6D2A-1657-D019CA2F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FE0AC-8A8D-CBBC-3565-F70B3B9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626F97-23CC-EF7E-45D9-3ED71C0E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30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55260-8AB6-1BC6-FDC0-CB9AED4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27CAB-D5B5-C671-C154-865C6C31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9F2D8-8200-9085-0F0C-25158EB8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E2B035-82AA-8406-EE8A-C64CD584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AB0815-8717-0833-0DFB-ECEDF990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55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C3943-0100-69BE-AD84-7F016B6B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544E1F-9A00-FF93-1C70-A4144AFD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57FDD9-28A3-6633-A0B6-8EBAF41C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B463E-BC70-CFF9-37CE-6C6A78C5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282089-B131-581C-B5F3-B5005144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97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0D8A7-0B20-1763-213D-C1B51525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0EB352-8777-53E5-B3C6-ABD0D0F2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554EF7-D90B-EDFA-6837-17FE5FB8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8939E9-F0BC-129C-08FE-3F9D829E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446B08-F017-26AD-BFE8-DBBF487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29DAE5-7466-5CBF-9616-6EE98B86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7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A1E65-989D-5E0A-043F-A64FFE30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83790C-6801-BA6E-464E-73942EBB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70F339-9639-3273-F9FE-20465F54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5CC56D9-14D7-E2D1-9954-13EFF0050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2CB04-CAB2-3321-9ABB-B68C0253B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3BD498-A81E-339A-7ED9-ED4CAA54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D12228-523B-7311-1B8A-6EBF438E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B22357D-5E25-65FE-67BD-5496F4B1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5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1D9AB-F48E-8BB0-1EB4-1F42421A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3E8D40-F000-C14A-9AB6-6258EF50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5AFA5E-CD92-C82B-1ADC-78F05CC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E91B96-8B4B-EE35-D6BA-58C69F08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92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5C5692-AB27-DBEF-B1DB-7286CC4D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5F834B-0589-B8C3-12E5-9679DE7C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995981-27A9-669D-1805-50BC9335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29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85F99-436D-F8F4-CFC2-011C00CD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CEFADD-98EF-24F5-30F6-DFD1A900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C9592-7FE7-5D0F-5255-088FB986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65025A-4D04-6113-5DCB-EB8EC4F7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1180C7-1965-926D-C3D2-1423223F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ACEB06-E011-C235-6008-137472E1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6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5AB44-AE99-1C9D-CFF7-00E6A7F1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AEADF4-E213-B46A-645E-5FB9A9EE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5BCD1B-E870-F64E-2CCC-B47DEB9C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54A579-A90A-33BB-2D5E-21A5340C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F918FF-9831-8742-1E43-5CDE5133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D499B-E3CF-7DAD-58AD-701AC9FC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B61A8B-2BB2-1786-E11F-B64DA598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43C887-35BA-6329-3DC7-44EEF1D5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617D71-98BD-CA30-492A-199B6153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17823-3052-40E3-893C-AF0232C166B4}" type="datetimeFigureOut">
              <a:rPr kumimoji="1" lang="ja-JP" altLang="en-US" smtClean="0"/>
              <a:t>2024/6/13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F5C4A8-AA96-CD8C-9224-D9E273319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2EECC-799D-59B6-F550-3CD364B5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694853-C568-7CD5-12C3-B36F86AC2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7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55E346-9ADE-1593-7845-47BA5CC89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4A1A342-7DB9-6265-5B0B-AB49549AD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6CDF87F-AC83-9BB2-006D-B55949ED6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849F4E9-EBBA-64A2-DDC4-B2FA05A28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289427-5CDE-DDE4-128C-2C3878DCD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8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0B0DFF6-24D0-0D45-6446-C50CB1D7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0C8B04-5149-7E76-F700-253E70426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008F92-3B57-5F8B-B143-0F99B167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6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C9596A-A67B-BFDB-20DE-D95A0538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EE0920-C440-1076-7CDC-5B76B073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7F50A1-45FC-172C-D2C4-2E4F2297F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4EDF02-2F06-A1A1-B4CF-A7B49846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379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17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37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54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54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06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22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79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6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B78966-8E0F-6BFF-4932-838C3FEA8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7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98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003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8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628537" y="1541417"/>
            <a:ext cx="64849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sz="20000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sz="20000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84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00297" y="20029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29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A47351-0983-4A2B-2300-50BF0A190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F34165-B75B-1C75-D4C4-B17CAE60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6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FE09A4-793F-C0CF-D200-0AA5F33F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6A455B-AD0C-234D-54D7-D3A43BE9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A2BCAC-4A16-C213-EA7E-7C92E60A1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9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418494-80D7-363E-B26F-E47FDD33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28681</TotalTime>
  <Words>337</Words>
  <Application>Microsoft Office PowerPoint</Application>
  <PresentationFormat>ワイド画面</PresentationFormat>
  <Paragraphs>36</Paragraphs>
  <Slides>34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9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hirooka hirooka</dc:creator>
  <cp:lastModifiedBy>hirooka hirooka</cp:lastModifiedBy>
  <cp:revision>158</cp:revision>
  <dcterms:created xsi:type="dcterms:W3CDTF">2024-06-02T16:53:27Z</dcterms:created>
  <dcterms:modified xsi:type="dcterms:W3CDTF">2024-06-30T13:30:30Z</dcterms:modified>
</cp:coreProperties>
</file>